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259" r:id="rId2"/>
    <p:sldId id="260" r:id="rId3"/>
    <p:sldId id="257" r:id="rId4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938" y="-84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50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94DC2-B500-4818-91FE-C862FFBE7864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1EC6D-F22A-41FF-9016-039508B89F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40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1EC6D-F22A-41FF-9016-039508B89F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5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5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56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35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55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673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9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3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1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19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7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12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DC97-08D3-4836-B264-C1174B9C0FBC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2036F-7577-434C-B8E3-17821A34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04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2"/>
            <a:ext cx="8244408" cy="283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395538" y="332657"/>
            <a:ext cx="6264694" cy="50045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Оплатить за детский сад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через портал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</a:t>
            </a:r>
          </a:p>
          <a:p>
            <a:pPr marL="0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https://uslugi.tatar.ru</a:t>
            </a:r>
            <a:endPara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4427984" y="2996952"/>
            <a:ext cx="4454268" cy="3456384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-468560" y="4005064"/>
            <a:ext cx="3735044" cy="1752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 marL="0" indent="0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5400000" flipV="1">
            <a:off x="2537774" y="3807043"/>
            <a:ext cx="972109" cy="2376264"/>
          </a:xfrm>
          <a:prstGeom prst="downArrow">
            <a:avLst>
              <a:gd name="adj1" fmla="val 50000"/>
              <a:gd name="adj2" fmla="val 14719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0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16632"/>
            <a:ext cx="5216411" cy="348730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6" y="548680"/>
            <a:ext cx="3735044" cy="17526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16200000" flipV="1">
            <a:off x="7236157" y="924318"/>
            <a:ext cx="720080" cy="1871927"/>
          </a:xfrm>
          <a:prstGeom prst="downArrow">
            <a:avLst>
              <a:gd name="adj1" fmla="val 50000"/>
              <a:gd name="adj2" fmla="val 14719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24128" y="1268760"/>
            <a:ext cx="6976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4175155" y="3140968"/>
            <a:ext cx="4970156" cy="3528392"/>
          </a:xfrm>
          <a:prstGeom prst="rect">
            <a:avLst/>
          </a:prstGeom>
        </p:spPr>
      </p:pic>
      <p:sp>
        <p:nvSpPr>
          <p:cNvPr id="9" name="Стрелка вниз 8"/>
          <p:cNvSpPr/>
          <p:nvPr/>
        </p:nvSpPr>
        <p:spPr>
          <a:xfrm rot="5400000" flipV="1">
            <a:off x="2622960" y="4437255"/>
            <a:ext cx="720080" cy="1871927"/>
          </a:xfrm>
          <a:prstGeom prst="downArrow">
            <a:avLst>
              <a:gd name="adj1" fmla="val 50000"/>
              <a:gd name="adj2" fmla="val 14719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-1116632" y="4365104"/>
            <a:ext cx="3735044" cy="1752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 marL="0" indent="0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3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6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189" y="180048"/>
            <a:ext cx="4860032" cy="3528391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148066" y="548680"/>
            <a:ext cx="3735044" cy="1752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 marL="0" indent="0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149019" y="332656"/>
            <a:ext cx="3735044" cy="1752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 marL="0" indent="0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4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6200000" flipV="1">
            <a:off x="5893033" y="163750"/>
            <a:ext cx="886325" cy="2376263"/>
          </a:xfrm>
          <a:prstGeom prst="downArrow">
            <a:avLst>
              <a:gd name="adj1" fmla="val 50000"/>
              <a:gd name="adj2" fmla="val 15655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3779912" y="2589312"/>
            <a:ext cx="5364088" cy="4114302"/>
          </a:xfrm>
          <a:prstGeom prst="rect">
            <a:avLst/>
          </a:prstGeom>
        </p:spPr>
      </p:pic>
      <p:sp>
        <p:nvSpPr>
          <p:cNvPr id="11" name="Стрелка вниз 10"/>
          <p:cNvSpPr/>
          <p:nvPr/>
        </p:nvSpPr>
        <p:spPr>
          <a:xfrm rot="5400000" flipV="1">
            <a:off x="2307955" y="4197288"/>
            <a:ext cx="879706" cy="2088233"/>
          </a:xfrm>
          <a:prstGeom prst="downArrow">
            <a:avLst>
              <a:gd name="adj1" fmla="val 50000"/>
              <a:gd name="adj2" fmla="val 10294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-1868760" y="4221088"/>
            <a:ext cx="3707904" cy="1752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 marL="0" indent="0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5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1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28</Words>
  <Application>Microsoft Office PowerPoint</Application>
  <PresentationFormat>Экран (4:3)</PresentationFormat>
  <Paragraphs>18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подгорная</dc:creator>
  <cp:lastModifiedBy>подгорная</cp:lastModifiedBy>
  <cp:revision>7</cp:revision>
  <cp:lastPrinted>2014-01-28T07:18:23Z</cp:lastPrinted>
  <dcterms:created xsi:type="dcterms:W3CDTF">2014-01-28T06:22:34Z</dcterms:created>
  <dcterms:modified xsi:type="dcterms:W3CDTF">2014-01-28T07:21:20Z</dcterms:modified>
</cp:coreProperties>
</file>